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828F4-6FDC-4D1F-A610-0B2C6D975FA9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D8C82-D6D8-4A40-9DCC-53A4929EB53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828F4-6FDC-4D1F-A610-0B2C6D975FA9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D8C82-D6D8-4A40-9DCC-53A4929EB5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828F4-6FDC-4D1F-A610-0B2C6D975FA9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D8C82-D6D8-4A40-9DCC-53A4929EB5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828F4-6FDC-4D1F-A610-0B2C6D975FA9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D8C82-D6D8-4A40-9DCC-53A4929EB53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828F4-6FDC-4D1F-A610-0B2C6D975FA9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D8C82-D6D8-4A40-9DCC-53A4929EB5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828F4-6FDC-4D1F-A610-0B2C6D975FA9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D8C82-D6D8-4A40-9DCC-53A4929EB53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828F4-6FDC-4D1F-A610-0B2C6D975FA9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D8C82-D6D8-4A40-9DCC-53A4929EB53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828F4-6FDC-4D1F-A610-0B2C6D975FA9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D8C82-D6D8-4A40-9DCC-53A4929EB5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828F4-6FDC-4D1F-A610-0B2C6D975FA9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D8C82-D6D8-4A40-9DCC-53A4929EB5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828F4-6FDC-4D1F-A610-0B2C6D975FA9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D8C82-D6D8-4A40-9DCC-53A4929EB5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828F4-6FDC-4D1F-A610-0B2C6D975FA9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D8C82-D6D8-4A40-9DCC-53A4929EB53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16828F4-6FDC-4D1F-A610-0B2C6D975FA9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B5D8C82-D6D8-4A40-9DCC-53A4929EB53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196752"/>
            <a:ext cx="8035479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6707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606775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68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48" y="404664"/>
            <a:ext cx="8001380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24369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639407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019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692696"/>
            <a:ext cx="8497590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1355323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15</TotalTime>
  <Words>0</Words>
  <Application>Microsoft Office PowerPoint</Application>
  <PresentationFormat>Экран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CHip</dc:creator>
  <cp:lastModifiedBy>CHip</cp:lastModifiedBy>
  <cp:revision>3</cp:revision>
  <dcterms:created xsi:type="dcterms:W3CDTF">2017-08-17T19:50:52Z</dcterms:created>
  <dcterms:modified xsi:type="dcterms:W3CDTF">2017-08-17T20:11:23Z</dcterms:modified>
</cp:coreProperties>
</file>